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4CBED-5640-40B3-A4DC-C8EDEDE9954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6FD8E-565B-486D-98E6-6806C8B129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dirty="0" smtClean="0"/>
              <a:t>in Research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 FINAL YEAR</a:t>
            </a:r>
          </a:p>
          <a:p>
            <a:r>
              <a:rPr lang="en-US" dirty="0" smtClean="0"/>
              <a:t>SOCIAL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population, or set of entities, items, or quantities (grouped together on the basis of common or defining characteristics or features) from which a representative sample is drawn for comparison or measurement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A complete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set of elements (persons or objects) that possess some common characteristic defined by the sampling criteria established by the researcher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31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/>
            <a:r>
              <a:rPr lang="en-US" dirty="0">
                <a:solidFill>
                  <a:srgbClr val="000000"/>
                </a:solidFill>
                <a:latin typeface="Montserrat"/>
              </a:rPr>
              <a:t>A research population is also known as a well-defined collection of individuals or objects known to have similar characteristics. </a:t>
            </a:r>
            <a:endParaRPr lang="en-US" dirty="0" smtClean="0">
              <a:solidFill>
                <a:srgbClr val="000000"/>
              </a:solidFill>
              <a:latin typeface="Montserrat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Montserrat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Montserrat"/>
              </a:rPr>
              <a:t>All </a:t>
            </a:r>
            <a:r>
              <a:rPr lang="en-US" dirty="0">
                <a:solidFill>
                  <a:srgbClr val="000000"/>
                </a:solidFill>
                <a:latin typeface="Montserrat"/>
              </a:rPr>
              <a:t>individuals or objects within a certain population usually have a common, binding characteristic or trait.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0000"/>
                </a:solidFill>
                <a:latin typeface="Montserrat"/>
              </a:rPr>
              <a:t>Two Types of Population in Research</a:t>
            </a:r>
            <a:br>
              <a:rPr lang="en-US" sz="3100" b="1" dirty="0">
                <a:solidFill>
                  <a:srgbClr val="000000"/>
                </a:solidFill>
                <a:latin typeface="Montserrat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11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Montserrat"/>
              </a:rPr>
              <a:t>Target </a:t>
            </a:r>
            <a:r>
              <a:rPr lang="en-US" b="1" dirty="0">
                <a:solidFill>
                  <a:srgbClr val="000000"/>
                </a:solidFill>
                <a:latin typeface="Montserrat"/>
              </a:rPr>
              <a:t>Population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Montserrat"/>
              </a:rPr>
              <a:t>Target population refers to the ENTIRE group of individuals or objects to which researchers are interested </a:t>
            </a:r>
            <a:r>
              <a:rPr lang="en-US" dirty="0" smtClean="0">
                <a:solidFill>
                  <a:srgbClr val="000000"/>
                </a:solidFill>
                <a:latin typeface="Montserrat"/>
              </a:rPr>
              <a:t>in generalizing the </a:t>
            </a:r>
            <a:r>
              <a:rPr lang="en-US" dirty="0">
                <a:solidFill>
                  <a:srgbClr val="000000"/>
                </a:solidFill>
                <a:latin typeface="Montserrat"/>
              </a:rPr>
              <a:t>conclusions. </a:t>
            </a:r>
            <a:endParaRPr lang="en-US" dirty="0" smtClean="0">
              <a:solidFill>
                <a:srgbClr val="000000"/>
              </a:solidFill>
              <a:latin typeface="Montserrat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000000"/>
                </a:solidFill>
                <a:latin typeface="Montserrat"/>
              </a:rPr>
              <a:t>The </a:t>
            </a:r>
            <a:r>
              <a:rPr lang="en-US" dirty="0">
                <a:solidFill>
                  <a:srgbClr val="000000"/>
                </a:solidFill>
                <a:latin typeface="Montserrat"/>
              </a:rPr>
              <a:t>target population usually has varying characteristics and it is also known as the theoretical population.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ontserrat"/>
              </a:rPr>
              <a:t>Accessible Population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Montserrat"/>
              </a:rPr>
              <a:t>The accessible population is the population in research to which the researchers can apply their conclusions. This population is a subset of the target population and is also known as the study population. It is from the accessible population that researchers draw their samples.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000000"/>
                </a:solidFill>
                <a:latin typeface="Montserrat"/>
              </a:rPr>
              <a:t>Owing to </a:t>
            </a:r>
            <a:r>
              <a:rPr lang="en-US" dirty="0">
                <a:solidFill>
                  <a:srgbClr val="000000"/>
                </a:solidFill>
                <a:latin typeface="Montserrat"/>
              </a:rPr>
              <a:t>the large sizes of populations, researchers often cannot test every individual in the population because it is too expensive and time-consuming. </a:t>
            </a:r>
            <a:endParaRPr lang="en-US" dirty="0" smtClean="0">
              <a:solidFill>
                <a:srgbClr val="000000"/>
              </a:solidFill>
              <a:latin typeface="Montserrat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Montserrat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Montserrat"/>
              </a:rPr>
              <a:t>This </a:t>
            </a:r>
            <a:r>
              <a:rPr lang="en-US" dirty="0">
                <a:solidFill>
                  <a:srgbClr val="000000"/>
                </a:solidFill>
                <a:latin typeface="Montserrat"/>
              </a:rPr>
              <a:t>is the reason why researchers rely </a:t>
            </a:r>
            <a:r>
              <a:rPr lang="en-US" dirty="0" smtClean="0">
                <a:solidFill>
                  <a:srgbClr val="000000"/>
                </a:solidFill>
                <a:latin typeface="Montserrat"/>
              </a:rPr>
              <a:t>on sampling techniques.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244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Times New Roman</vt:lpstr>
      <vt:lpstr>Office Theme</vt:lpstr>
      <vt:lpstr>Population in Research </vt:lpstr>
      <vt:lpstr>Definition</vt:lpstr>
      <vt:lpstr>PowerPoint Presentation</vt:lpstr>
      <vt:lpstr>Two Types of Population in Research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Universe/Population in Research </dc:title>
  <dc:creator>Dr.Basharat Hussain</dc:creator>
  <cp:lastModifiedBy>DELL</cp:lastModifiedBy>
  <cp:revision>8</cp:revision>
  <dcterms:created xsi:type="dcterms:W3CDTF">2014-12-31T13:49:58Z</dcterms:created>
  <dcterms:modified xsi:type="dcterms:W3CDTF">2018-10-25T10:58:29Z</dcterms:modified>
</cp:coreProperties>
</file>